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9" r:id="rId4"/>
    <p:sldId id="258" r:id="rId5"/>
    <p:sldId id="267" r:id="rId6"/>
    <p:sldId id="277" r:id="rId7"/>
    <p:sldId id="260" r:id="rId8"/>
    <p:sldId id="268" r:id="rId9"/>
    <p:sldId id="261" r:id="rId10"/>
    <p:sldId id="269" r:id="rId11"/>
    <p:sldId id="270" r:id="rId12"/>
    <p:sldId id="271" r:id="rId13"/>
    <p:sldId id="272" r:id="rId14"/>
    <p:sldId id="279" r:id="rId15"/>
    <p:sldId id="280" r:id="rId16"/>
    <p:sldId id="296" r:id="rId17"/>
    <p:sldId id="262" r:id="rId18"/>
    <p:sldId id="278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6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66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08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9417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38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16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9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5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2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6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7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2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2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cheer/SpringProject_Sterr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LUKk6dcT1ID4zb8YLy_ZcFCWCVYn-6r/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file/d/10d85qRiiGeh8t5491X3CAsB5LXgif9GD/vie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1908878"/>
            <a:ext cx="7766936" cy="1646302"/>
          </a:xfrm>
        </p:spPr>
        <p:txBody>
          <a:bodyPr/>
          <a:lstStyle/>
          <a:p>
            <a:r>
              <a:rPr lang="en-US" altLang="ko-KR" dirty="0" smtClean="0"/>
              <a:t>Spring Project [</a:t>
            </a:r>
            <a:r>
              <a:rPr lang="en-US" altLang="ko-KR" dirty="0" err="1" smtClean="0"/>
              <a:t>Sterre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067" y="4384119"/>
            <a:ext cx="7766936" cy="1096899"/>
          </a:xfrm>
        </p:spPr>
        <p:txBody>
          <a:bodyPr/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08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05</a:t>
            </a:r>
            <a:r>
              <a:rPr lang="ko-KR" altLang="en-US" dirty="0" smtClean="0"/>
              <a:t>일 작성</a:t>
            </a:r>
            <a:endParaRPr lang="en-US" altLang="ko-KR" dirty="0" smtClean="0"/>
          </a:p>
          <a:p>
            <a:r>
              <a:rPr lang="ko-KR" altLang="en-US" dirty="0" smtClean="0"/>
              <a:t>안성원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7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98" y="1169284"/>
            <a:ext cx="6408901" cy="53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81" y="1044073"/>
            <a:ext cx="7571574" cy="56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4" y="1073365"/>
            <a:ext cx="6790256" cy="54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154785"/>
            <a:ext cx="9919451" cy="55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52" y="1063653"/>
            <a:ext cx="8687439" cy="19957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75" y="1748125"/>
            <a:ext cx="4205911" cy="845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75" y="2571784"/>
            <a:ext cx="4205911" cy="705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7995112" y="3995713"/>
            <a:ext cx="36920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사용자에 따라 보이는 버튼이 바뀜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2"/>
            <a:endCxn id="14" idx="0"/>
          </p:cNvCxnSpPr>
          <p:nvPr/>
        </p:nvCxnSpPr>
        <p:spPr>
          <a:xfrm flipH="1">
            <a:off x="9841130" y="3277671"/>
            <a:ext cx="1" cy="7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063" y="3347138"/>
            <a:ext cx="4343094" cy="3198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9" name="TextBox 18"/>
          <p:cNvSpPr txBox="1"/>
          <p:nvPr/>
        </p:nvSpPr>
        <p:spPr>
          <a:xfrm>
            <a:off x="4823305" y="4898316"/>
            <a:ext cx="24000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헤더부분 햄버거 적용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379868" y="3799643"/>
            <a:ext cx="106532" cy="109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9321" y="47606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-header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38" y="4785830"/>
            <a:ext cx="10892580" cy="19044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65" y="1332429"/>
            <a:ext cx="4798138" cy="31415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72" y="1332429"/>
            <a:ext cx="4705502" cy="3185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4" name="직선 화살표 연결선 13"/>
          <p:cNvCxnSpPr/>
          <p:nvPr/>
        </p:nvCxnSpPr>
        <p:spPr>
          <a:xfrm flipV="1">
            <a:off x="3551903" y="4385569"/>
            <a:ext cx="221107" cy="57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447713" y="4580878"/>
            <a:ext cx="3089429" cy="36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69321" y="47606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-footer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로그인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로그아웃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7" y="1244234"/>
            <a:ext cx="5010150" cy="520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26" y="1827999"/>
            <a:ext cx="51530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584023" y="207820"/>
            <a:ext cx="7277701" cy="6466179"/>
            <a:chOff x="4584023" y="207820"/>
            <a:chExt cx="7277701" cy="64661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4023" y="207820"/>
              <a:ext cx="7277540" cy="29382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4023" y="2995418"/>
              <a:ext cx="7277701" cy="367858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22896" y="2042932"/>
            <a:ext cx="35461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자동으로 넘어가는 슬라이드 쇼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버튼 사용 가능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22896" y="4263719"/>
            <a:ext cx="376096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판매가 높은 상품 순으로 나열함</a:t>
            </a:r>
            <a:endParaRPr lang="en-US" altLang="ko-KR" dirty="0" smtClean="0"/>
          </a:p>
          <a:p>
            <a:r>
              <a:rPr lang="ko-KR" altLang="en-US" dirty="0" smtClean="0"/>
              <a:t>클릭 시 해당 상품 페이지로 이동함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endCxn id="6" idx="3"/>
          </p:cNvCxnSpPr>
          <p:nvPr/>
        </p:nvCxnSpPr>
        <p:spPr>
          <a:xfrm flipH="1">
            <a:off x="4369060" y="2201382"/>
            <a:ext cx="1125368" cy="16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4583862" y="4263719"/>
            <a:ext cx="1184549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69321" y="4760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-index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2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2" y="1017777"/>
            <a:ext cx="4811013" cy="5171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86" y="1264327"/>
            <a:ext cx="4847856" cy="4924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301" y="5866155"/>
            <a:ext cx="286168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로딩 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아래에서 위로 </a:t>
            </a:r>
            <a:endParaRPr lang="en-US" altLang="ko-KR" dirty="0" smtClean="0"/>
          </a:p>
          <a:p>
            <a:r>
              <a:rPr lang="ko-KR" altLang="en-US" dirty="0" smtClean="0"/>
              <a:t>올라오는 애니메이션 있음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070" y="1213051"/>
            <a:ext cx="17764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로딩 시 천천히 </a:t>
            </a:r>
            <a:endParaRPr lang="en-US" altLang="ko-KR" dirty="0" smtClean="0"/>
          </a:p>
          <a:p>
            <a:r>
              <a:rPr lang="ko-KR" altLang="en-US" dirty="0" smtClean="0"/>
              <a:t>그림자가 보임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endCxn id="9" idx="3"/>
          </p:cNvCxnSpPr>
          <p:nvPr/>
        </p:nvCxnSpPr>
        <p:spPr>
          <a:xfrm flipH="1">
            <a:off x="1999518" y="1213051"/>
            <a:ext cx="2636396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7" idx="0"/>
          </p:cNvCxnSpPr>
          <p:nvPr/>
        </p:nvCxnSpPr>
        <p:spPr>
          <a:xfrm flipH="1">
            <a:off x="2140142" y="4751462"/>
            <a:ext cx="397959" cy="111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9321" y="476066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About </a:t>
            </a:r>
            <a:r>
              <a:rPr lang="en-US" altLang="ko-KR" dirty="0" err="1" smtClean="0">
                <a:solidFill>
                  <a:schemeClr val="accent1"/>
                </a:solidFill>
              </a:rPr>
              <a:t>Sterre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70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Way To Come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79" y="224963"/>
            <a:ext cx="6477710" cy="32733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79" y="3498336"/>
            <a:ext cx="6477710" cy="30445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069" y="1676983"/>
            <a:ext cx="23231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카카오 지도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2736" y="2582155"/>
            <a:ext cx="306846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클릭 시 해당 위치의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지도 검색 창으로 이동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12" idx="3"/>
          </p:cNvCxnSpPr>
          <p:nvPr/>
        </p:nvCxnSpPr>
        <p:spPr>
          <a:xfrm flipH="1">
            <a:off x="4031205" y="1777525"/>
            <a:ext cx="1412466" cy="8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4" idx="3"/>
          </p:cNvCxnSpPr>
          <p:nvPr/>
        </p:nvCxnSpPr>
        <p:spPr>
          <a:xfrm flipH="1" flipV="1">
            <a:off x="4031205" y="2905321"/>
            <a:ext cx="3583098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750390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Sterre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구성도</a:t>
            </a:r>
            <a:endParaRPr lang="en-US" altLang="ko-KR" sz="2000" dirty="0" smtClean="0"/>
          </a:p>
          <a:p>
            <a:r>
              <a:rPr lang="ko-KR" altLang="en-US" sz="2000" dirty="0" smtClean="0"/>
              <a:t>흐름도</a:t>
            </a:r>
            <a:endParaRPr lang="en-US" altLang="ko-KR" sz="2000" dirty="0" smtClean="0"/>
          </a:p>
          <a:p>
            <a:r>
              <a:rPr lang="en-US" altLang="ko-KR" sz="2000" dirty="0" smtClean="0"/>
              <a:t>ERD</a:t>
            </a:r>
          </a:p>
          <a:p>
            <a:r>
              <a:rPr lang="ko-KR" altLang="en-US" sz="2000" dirty="0" smtClean="0"/>
              <a:t>요구사항 정의서</a:t>
            </a:r>
            <a:endParaRPr lang="en-US" altLang="ko-KR" sz="2000" dirty="0" smtClean="0"/>
          </a:p>
          <a:p>
            <a:r>
              <a:rPr lang="en-US" altLang="ko-KR" sz="2000" dirty="0" err="1" smtClean="0"/>
              <a:t>StoryBoard</a:t>
            </a:r>
            <a:endParaRPr lang="en-US" altLang="ko-KR" sz="2000" dirty="0" smtClean="0"/>
          </a:p>
          <a:p>
            <a:r>
              <a:rPr lang="ko-KR" altLang="en-US" sz="2000" dirty="0" smtClean="0"/>
              <a:t>실제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화면 구성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11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23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Best FAQ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778" y="1222048"/>
            <a:ext cx="8149565" cy="4218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379" y="2505925"/>
            <a:ext cx="323037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제목을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누르면 </a:t>
            </a:r>
            <a:endParaRPr lang="en-US" altLang="ko-KR" dirty="0" smtClean="0"/>
          </a:p>
          <a:p>
            <a:r>
              <a:rPr lang="en-US" altLang="ko-KR" dirty="0" smtClean="0"/>
              <a:t>+ </a:t>
            </a:r>
            <a:r>
              <a:rPr lang="ko-KR" altLang="en-US" dirty="0" smtClean="0"/>
              <a:t>표시가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로 바뀌면서 </a:t>
            </a:r>
            <a:endParaRPr lang="en-US" altLang="ko-KR" dirty="0" smtClean="0"/>
          </a:p>
          <a:p>
            <a:r>
              <a:rPr lang="ko-KR" altLang="en-US" dirty="0" smtClean="0"/>
              <a:t>숨겨져 있던 아래 내용이 나옴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endCxn id="5" idx="3"/>
          </p:cNvCxnSpPr>
          <p:nvPr/>
        </p:nvCxnSpPr>
        <p:spPr>
          <a:xfrm flipH="1">
            <a:off x="3596751" y="2127903"/>
            <a:ext cx="1378917" cy="83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상품목록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52" y="1019641"/>
            <a:ext cx="9055077" cy="5045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658" y="1695406"/>
            <a:ext cx="223811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종류에 따라 글씨와 </a:t>
            </a:r>
            <a:endParaRPr lang="en-US" altLang="ko-KR" dirty="0" smtClean="0"/>
          </a:p>
          <a:p>
            <a:r>
              <a:rPr lang="ko-KR" altLang="en-US" dirty="0" smtClean="0"/>
              <a:t>이미지가 바뀜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4401" y="3417586"/>
            <a:ext cx="216918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로딩 없이 해당 </a:t>
            </a:r>
            <a:endParaRPr lang="en-US" altLang="ko-KR" dirty="0" smtClean="0"/>
          </a:p>
          <a:p>
            <a:r>
              <a:rPr lang="ko-KR" altLang="en-US" dirty="0" smtClean="0"/>
              <a:t>카테고리의 상품을 </a:t>
            </a:r>
            <a:endParaRPr lang="en-US" altLang="ko-KR" dirty="0" smtClean="0"/>
          </a:p>
          <a:p>
            <a:r>
              <a:rPr lang="ko-KR" altLang="en-US" dirty="0" smtClean="0"/>
              <a:t>불러옴</a:t>
            </a:r>
            <a:endParaRPr lang="en-US" altLang="ko-KR" dirty="0" smtClean="0"/>
          </a:p>
        </p:txBody>
      </p:sp>
      <p:cxnSp>
        <p:nvCxnSpPr>
          <p:cNvPr id="8" name="직선 화살표 연결선 7"/>
          <p:cNvCxnSpPr>
            <a:endCxn id="5" idx="3"/>
          </p:cNvCxnSpPr>
          <p:nvPr/>
        </p:nvCxnSpPr>
        <p:spPr>
          <a:xfrm flipH="1" flipV="1">
            <a:off x="2666771" y="2018572"/>
            <a:ext cx="1366843" cy="24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7" idx="3"/>
          </p:cNvCxnSpPr>
          <p:nvPr/>
        </p:nvCxnSpPr>
        <p:spPr>
          <a:xfrm flipH="1">
            <a:off x="2593585" y="3865942"/>
            <a:ext cx="591173" cy="1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401" y="5093599"/>
            <a:ext cx="223811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클릭 시 해당 상품의</a:t>
            </a:r>
            <a:endParaRPr lang="en-US" altLang="ko-KR" dirty="0" smtClean="0"/>
          </a:p>
          <a:p>
            <a:r>
              <a:rPr lang="ko-KR" altLang="en-US" dirty="0" smtClean="0"/>
              <a:t>상세페이지로 이동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endCxn id="14" idx="3"/>
          </p:cNvCxnSpPr>
          <p:nvPr/>
        </p:nvCxnSpPr>
        <p:spPr>
          <a:xfrm flipH="1">
            <a:off x="2662514" y="5403456"/>
            <a:ext cx="440788" cy="1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11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상품상세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04" y="393107"/>
            <a:ext cx="7685174" cy="627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891" y="1387605"/>
            <a:ext cx="323037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클릭 시 다음 이미지를 보여줌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00485" y="5927055"/>
            <a:ext cx="26997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클릭 시 목록으로 돌아감</a:t>
            </a:r>
            <a:endParaRPr lang="en-US" altLang="ko-KR" dirty="0" smtClean="0"/>
          </a:p>
        </p:txBody>
      </p:sp>
      <p:cxnSp>
        <p:nvCxnSpPr>
          <p:cNvPr id="9" name="직선 화살표 연결선 8"/>
          <p:cNvCxnSpPr>
            <a:endCxn id="6" idx="3"/>
          </p:cNvCxnSpPr>
          <p:nvPr/>
        </p:nvCxnSpPr>
        <p:spPr>
          <a:xfrm flipH="1" flipV="1">
            <a:off x="3400263" y="6111721"/>
            <a:ext cx="3718384" cy="26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15" y="2010252"/>
            <a:ext cx="2781923" cy="3038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1016524" y="3711677"/>
            <a:ext cx="223811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로그인 했을 때만 </a:t>
            </a:r>
            <a:endParaRPr lang="en-US" altLang="ko-KR" dirty="0" smtClean="0"/>
          </a:p>
          <a:p>
            <a:r>
              <a:rPr lang="ko-KR" altLang="en-US" dirty="0" smtClean="0"/>
              <a:t>구매버튼 활성화 됨 </a:t>
            </a:r>
            <a:endParaRPr lang="en-US" altLang="ko-KR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400263" y="1572271"/>
            <a:ext cx="2718526" cy="233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1264778" y="4426721"/>
            <a:ext cx="615297" cy="27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3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구매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890" y="407349"/>
            <a:ext cx="4591050" cy="624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34" y="1427534"/>
            <a:ext cx="37609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구매 버튼을 누르면 보여지는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1" y="3531549"/>
            <a:ext cx="4667139" cy="1637454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4" idx="3"/>
          </p:cNvCxnSpPr>
          <p:nvPr/>
        </p:nvCxnSpPr>
        <p:spPr>
          <a:xfrm flipH="1" flipV="1">
            <a:off x="5090890" y="4350276"/>
            <a:ext cx="2967794" cy="11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후기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66" y="962223"/>
            <a:ext cx="8851173" cy="4316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7" y="2948300"/>
            <a:ext cx="2373574" cy="37540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457" y="5615726"/>
            <a:ext cx="376096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마우스 오버 시 회색으로 바뀌면서 </a:t>
            </a:r>
            <a:endParaRPr lang="en-US" altLang="ko-KR" dirty="0" smtClean="0"/>
          </a:p>
          <a:p>
            <a:r>
              <a:rPr lang="ko-KR" altLang="en-US" dirty="0" smtClean="0"/>
              <a:t>살짝 커지고 그림자 생김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>
            <a:endCxn id="6" idx="1"/>
          </p:cNvCxnSpPr>
          <p:nvPr/>
        </p:nvCxnSpPr>
        <p:spPr>
          <a:xfrm>
            <a:off x="2769321" y="5717136"/>
            <a:ext cx="1010136" cy="22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err="1" smtClean="0">
                <a:solidFill>
                  <a:schemeClr val="accent1"/>
                </a:solidFill>
              </a:rPr>
              <a:t>마이페이지</a:t>
            </a:r>
            <a:r>
              <a:rPr lang="en-US" altLang="ko-KR" dirty="0" smtClean="0">
                <a:solidFill>
                  <a:schemeClr val="accent1"/>
                </a:solidFill>
              </a:rPr>
              <a:t>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55" y="216366"/>
            <a:ext cx="6778548" cy="6218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5" y="1094905"/>
            <a:ext cx="4097798" cy="386901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297618" y="5417359"/>
            <a:ext cx="3053163" cy="44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55253" y="5185925"/>
            <a:ext cx="21691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수정 페이지로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71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err="1" smtClean="0">
                <a:solidFill>
                  <a:schemeClr val="accent1"/>
                </a:solidFill>
              </a:rPr>
              <a:t>마이페이지</a:t>
            </a:r>
            <a:r>
              <a:rPr lang="en-US" altLang="ko-KR" dirty="0" smtClean="0">
                <a:solidFill>
                  <a:schemeClr val="accent1"/>
                </a:solidFill>
              </a:rPr>
              <a:t>2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69" y="602923"/>
            <a:ext cx="7724110" cy="3384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1" y="2968112"/>
            <a:ext cx="6957404" cy="3723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0733" y="1939240"/>
            <a:ext cx="24689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후기 작성 버튼 누르면</a:t>
            </a:r>
            <a:endParaRPr lang="en-US" altLang="ko-KR" dirty="0" smtClean="0"/>
          </a:p>
          <a:p>
            <a:r>
              <a:rPr lang="ko-KR" altLang="en-US" dirty="0" smtClean="0"/>
              <a:t>후기 작성 </a:t>
            </a:r>
            <a:r>
              <a:rPr lang="en-US" altLang="ko-KR" dirty="0" smtClean="0"/>
              <a:t>modal </a:t>
            </a:r>
            <a:r>
              <a:rPr lang="ko-KR" altLang="en-US" dirty="0" smtClean="0"/>
              <a:t>생김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9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err="1" smtClean="0">
                <a:solidFill>
                  <a:schemeClr val="accent1"/>
                </a:solidFill>
              </a:rPr>
              <a:t>마이페이지</a:t>
            </a:r>
            <a:r>
              <a:rPr lang="en-US" altLang="ko-KR" dirty="0" smtClean="0">
                <a:solidFill>
                  <a:schemeClr val="accent1"/>
                </a:solidFill>
              </a:rPr>
              <a:t>3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56" y="600926"/>
            <a:ext cx="6913548" cy="3039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56" y="3640088"/>
            <a:ext cx="6913548" cy="29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35" y="1954057"/>
            <a:ext cx="3886484" cy="1235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7226" y="1584725"/>
            <a:ext cx="170751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후기 삭제 가능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55325" y="4574329"/>
            <a:ext cx="216918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게시물 상세 페이지</a:t>
            </a:r>
            <a:endParaRPr lang="en-US" altLang="ko-KR" dirty="0" smtClean="0"/>
          </a:p>
          <a:p>
            <a:r>
              <a:rPr lang="ko-KR" altLang="en-US" dirty="0" smtClean="0"/>
              <a:t>이동 가능</a:t>
            </a:r>
            <a:endParaRPr lang="en-US" altLang="ko-KR" dirty="0" smtClean="0"/>
          </a:p>
        </p:txBody>
      </p:sp>
      <p:cxnSp>
        <p:nvCxnSpPr>
          <p:cNvPr id="9" name="꺾인 연결선 8"/>
          <p:cNvCxnSpPr>
            <a:endCxn id="8" idx="3"/>
          </p:cNvCxnSpPr>
          <p:nvPr/>
        </p:nvCxnSpPr>
        <p:spPr>
          <a:xfrm rot="10800000" flipV="1">
            <a:off x="3924509" y="4648911"/>
            <a:ext cx="1536254" cy="248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실제화면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69321" y="47606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</a:rPr>
              <a:t>자유게시판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9" y="1054961"/>
            <a:ext cx="6047621" cy="50863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55" y="78467"/>
            <a:ext cx="4324757" cy="28355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55" y="3346213"/>
            <a:ext cx="4390402" cy="29136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8719" y="6259843"/>
            <a:ext cx="34612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로그인 시 신규등록 버튼 활성화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56731" y="2832499"/>
            <a:ext cx="34612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본인의 글인 경우 수정삭제 가능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24534" y="6219559"/>
            <a:ext cx="34612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로그인 하지 않으면 보기만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7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803" y="3130481"/>
            <a:ext cx="8596668" cy="1320800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1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Sterre</a:t>
            </a:r>
            <a:r>
              <a:rPr lang="en-US" altLang="ko-KR" dirty="0"/>
              <a:t> </a:t>
            </a:r>
            <a:r>
              <a:rPr lang="en-US" altLang="ko-KR" dirty="0" smtClean="0"/>
              <a:t>Web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827303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Sterre</a:t>
            </a:r>
            <a:r>
              <a:rPr lang="en-US" altLang="ko-KR" sz="2000" dirty="0" smtClean="0"/>
              <a:t> : </a:t>
            </a:r>
            <a:r>
              <a:rPr lang="en-US" altLang="ko-KR" sz="2000" dirty="0" err="1"/>
              <a:t>Sterre</a:t>
            </a:r>
            <a:r>
              <a:rPr lang="ko-KR" altLang="en-US" sz="2000" dirty="0"/>
              <a:t>는 별이라는 뜻의 네덜란드어로 작은 별처럼 빛나며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 smtClean="0"/>
              <a:t>어디서나 고객의 </a:t>
            </a:r>
            <a:r>
              <a:rPr lang="ko-KR" altLang="en-US" sz="2000" dirty="0"/>
              <a:t>일상을 비추고 작은 기쁨을 </a:t>
            </a:r>
            <a:r>
              <a:rPr lang="ko-KR" altLang="en-US" sz="2000" dirty="0" smtClean="0"/>
              <a:t>선사하고자 하는 </a:t>
            </a:r>
            <a:r>
              <a:rPr lang="ko-KR" altLang="en-US" sz="2000" dirty="0" err="1" smtClean="0"/>
              <a:t>컨셉</a:t>
            </a:r>
            <a:endParaRPr lang="en-US" altLang="ko-KR" sz="2000" dirty="0" smtClean="0"/>
          </a:p>
          <a:p>
            <a:r>
              <a:rPr lang="ko-KR" altLang="en-US" sz="2000" dirty="0" smtClean="0"/>
              <a:t>웹 형태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쇼핑몰 </a:t>
            </a:r>
            <a:endParaRPr lang="en-US" altLang="ko-KR" sz="2000" dirty="0" smtClean="0"/>
          </a:p>
          <a:p>
            <a:r>
              <a:rPr lang="ko-KR" altLang="en-US" sz="2000" dirty="0" smtClean="0"/>
              <a:t>홈페이지를 만든 이유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일러스트 상품을 주문하면 상품은 주문하되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일러스트는 따로 개인 톡으로 신청해야 하는 것이 귀찮고 번거로움</a:t>
            </a:r>
            <a:endParaRPr lang="en-US" altLang="ko-KR" sz="2000" dirty="0" smtClean="0"/>
          </a:p>
          <a:p>
            <a:r>
              <a:rPr lang="ko-KR" altLang="en-US" sz="2000" dirty="0" smtClean="0"/>
              <a:t>목표</a:t>
            </a:r>
            <a:r>
              <a:rPr lang="en-US" altLang="ko-KR" sz="2000" dirty="0" smtClean="0"/>
              <a:t> : CRUD</a:t>
            </a:r>
            <a:r>
              <a:rPr lang="ko-KR" altLang="en-US" sz="2000" dirty="0" smtClean="0"/>
              <a:t>가 돌아가며 상품을 보기 쉽게 구분이 가능한 페이지</a:t>
            </a:r>
            <a:endParaRPr lang="en-US" altLang="ko-KR" sz="2000" dirty="0" smtClean="0"/>
          </a:p>
          <a:p>
            <a:r>
              <a:rPr lang="ko-KR" altLang="en-US" sz="2000" dirty="0" smtClean="0"/>
              <a:t>메인 색상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#</a:t>
            </a:r>
            <a:r>
              <a:rPr lang="en-US" altLang="ko-KR" sz="2000" dirty="0" smtClean="0"/>
              <a:t>46bdc6 (</a:t>
            </a:r>
            <a:r>
              <a:rPr lang="ko-KR" altLang="en-US" sz="2000" dirty="0" smtClean="0"/>
              <a:t>청록색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: </a:t>
            </a:r>
            <a:r>
              <a:rPr lang="en-US" altLang="ko-KR" sz="2000" u="sng" dirty="0">
                <a:hlinkClick r:id="rId2"/>
              </a:rPr>
              <a:t>https://github.com/ahncheer/SpringProject_Sterre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95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328572" cy="52271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7334" y="6497169"/>
            <a:ext cx="7018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https://drive.google.com/file/d/1jLUKk6dcT1ID4zb8YLy_ZcFCWCVYn-6r/view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흐름도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95652" y="478135"/>
            <a:ext cx="7018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https://drive.google.com/file/d/10d85qRiiGeh8t5491X3CAsB5LXgif9GD/view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" y="962224"/>
            <a:ext cx="12029213" cy="56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ERD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66658"/>
            <a:ext cx="10945902" cy="55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3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정의서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93" y="1069653"/>
            <a:ext cx="8173509" cy="55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 정의서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24" y="897327"/>
            <a:ext cx="8230256" cy="58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01823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Sterre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" y="962223"/>
            <a:ext cx="12006238" cy="549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284</Words>
  <Application>Microsoft Office PowerPoint</Application>
  <PresentationFormat>와이드스크린</PresentationFormat>
  <Paragraphs>100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HY그래픽M</vt:lpstr>
      <vt:lpstr>맑은 고딕</vt:lpstr>
      <vt:lpstr>Arial</vt:lpstr>
      <vt:lpstr>Trebuchet MS</vt:lpstr>
      <vt:lpstr>Wingdings 3</vt:lpstr>
      <vt:lpstr>패싯</vt:lpstr>
      <vt:lpstr>Spring Project [Sterre]</vt:lpstr>
      <vt:lpstr>목차</vt:lpstr>
      <vt:lpstr>Sterre Web</vt:lpstr>
      <vt:lpstr>Sterre 구성도</vt:lpstr>
      <vt:lpstr>Sterre 흐름도</vt:lpstr>
      <vt:lpstr>Sterre ERD</vt:lpstr>
      <vt:lpstr>Sterre 요구사항 정의서(1)</vt:lpstr>
      <vt:lpstr>Sterre 요구사항 정의서(2)</vt:lpstr>
      <vt:lpstr>Sterre 스토리보드(1)</vt:lpstr>
      <vt:lpstr>Sterre 스토리보드(2)</vt:lpstr>
      <vt:lpstr>Sterre 스토리보드(3)</vt:lpstr>
      <vt:lpstr>Sterre 스토리보드(4)</vt:lpstr>
      <vt:lpstr>Sterre 스토리보드(5)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실제화면</vt:lpstr>
      <vt:lpstr>감사합니다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Project [Sterre]</dc:title>
  <dc:creator>An Seongwon</dc:creator>
  <cp:lastModifiedBy>An Seongwon</cp:lastModifiedBy>
  <cp:revision>32</cp:revision>
  <dcterms:created xsi:type="dcterms:W3CDTF">2020-08-05T01:38:20Z</dcterms:created>
  <dcterms:modified xsi:type="dcterms:W3CDTF">2020-08-05T07:58:48Z</dcterms:modified>
</cp:coreProperties>
</file>